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1" r:id="rId3"/>
    <p:sldId id="268" r:id="rId4"/>
    <p:sldId id="270" r:id="rId5"/>
    <p:sldId id="267" r:id="rId6"/>
    <p:sldId id="262" r:id="rId7"/>
    <p:sldId id="261" r:id="rId8"/>
    <p:sldId id="257" r:id="rId9"/>
    <p:sldId id="258" r:id="rId10"/>
    <p:sldId id="259" r:id="rId11"/>
    <p:sldId id="266" r:id="rId12"/>
    <p:sldId id="263" r:id="rId13"/>
    <p:sldId id="265" r:id="rId14"/>
    <p:sldId id="264" r:id="rId15"/>
    <p:sldId id="269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FF7279B-8A31-4A6E-B90E-F56F212665D1}" type="datetimeFigureOut">
              <a:rPr lang="en-US" smtClean="0"/>
              <a:pPr/>
              <a:t>11/15/2009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981CF5F-2987-4D0A-878C-AB1138D63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1905000"/>
            <a:ext cx="496890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Online</a:t>
            </a:r>
          </a:p>
          <a:p>
            <a:r>
              <a:rPr lang="en-US" sz="4800" b="1" dirty="0" smtClean="0"/>
              <a:t>Social Networking Libraries</a:t>
            </a:r>
            <a:endParaRPr lang="en-US" sz="4800" dirty="0"/>
          </a:p>
        </p:txBody>
      </p:sp>
    </p:spTree>
  </p:cSld>
  <p:clrMapOvr>
    <a:masterClrMapping/>
  </p:clrMapOvr>
  <p:transition advTm="45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56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06767"/>
            <a:ext cx="9144000" cy="5044464"/>
          </a:xfrm>
          <a:prstGeom prst="rect">
            <a:avLst/>
          </a:prstGeom>
        </p:spPr>
      </p:pic>
    </p:spTree>
  </p:cSld>
  <p:clrMapOvr>
    <a:masterClrMapping/>
  </p:clrMapOvr>
  <p:transition advTm="589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382000" cy="577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90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4B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761" y="1828800"/>
            <a:ext cx="8738639" cy="2819399"/>
          </a:xfrm>
          <a:prstGeom prst="rect">
            <a:avLst/>
          </a:prstGeom>
        </p:spPr>
      </p:pic>
    </p:spTree>
  </p:cSld>
  <p:clrMapOvr>
    <a:masterClrMapping/>
  </p:clrMapOvr>
  <p:transition advTm="3735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73087"/>
            <a:ext cx="8534400" cy="628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71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828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33400"/>
            <a:ext cx="8610600" cy="5662459"/>
          </a:xfrm>
          <a:prstGeom prst="rect">
            <a:avLst/>
          </a:prstGeom>
        </p:spPr>
      </p:pic>
    </p:spTree>
  </p:cSld>
  <p:clrMapOvr>
    <a:masterClrMapping/>
  </p:clrMapOvr>
  <p:transition advTm="3594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171637" cy="5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78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451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8B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24191"/>
            <a:ext cx="9144000" cy="60338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43400" y="990600"/>
            <a:ext cx="22860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SHELFARI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537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228984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572000" y="1143000"/>
            <a:ext cx="1889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SHELFARI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53440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547241" y="1371600"/>
            <a:ext cx="1996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SHELFARI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575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01637"/>
            <a:ext cx="8269255" cy="645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553200" y="762000"/>
            <a:ext cx="19968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SHELFARI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448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66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685800"/>
            <a:ext cx="8686800" cy="51971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6096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Librarything</a:t>
            </a:r>
            <a:r>
              <a:rPr lang="en-US" dirty="0" smtClean="0"/>
              <a:t> connects you to people who  read what you read. Book Clubs. Similar tastes. Discussions. Questions.  New books. </a:t>
            </a:r>
            <a:endParaRPr lang="en-US" dirty="0"/>
          </a:p>
        </p:txBody>
      </p:sp>
    </p:spTree>
  </p:cSld>
  <p:clrMapOvr>
    <a:masterClrMapping/>
  </p:clrMapOvr>
  <p:transition advTm="823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AD2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0943"/>
            <a:ext cx="9144000" cy="5196114"/>
          </a:xfrm>
          <a:prstGeom prst="rect">
            <a:avLst/>
          </a:prstGeom>
        </p:spPr>
      </p:pic>
    </p:spTree>
  </p:cSld>
  <p:clrMapOvr>
    <a:masterClrMapping/>
  </p:clrMapOvr>
  <p:transition advTm="6594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87C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49214"/>
            <a:ext cx="9144000" cy="1759571"/>
          </a:xfrm>
          <a:prstGeom prst="rect">
            <a:avLst/>
          </a:prstGeom>
        </p:spPr>
      </p:pic>
    </p:spTree>
  </p:cSld>
  <p:clrMapOvr>
    <a:masterClrMapping/>
  </p:clrMapOvr>
  <p:transition advTm="423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78F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3386"/>
            <a:ext cx="9144000" cy="5251227"/>
          </a:xfrm>
          <a:prstGeom prst="rect">
            <a:avLst/>
          </a:prstGeom>
        </p:spPr>
      </p:pic>
    </p:spTree>
  </p:cSld>
  <p:clrMapOvr>
    <a:masterClrMapping/>
  </p:clrMapOvr>
  <p:transition advTm="725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133</TotalTime>
  <Words>32</Words>
  <Application>Microsoft Office PowerPoint</Application>
  <PresentationFormat>On-screen Show (4:3)</PresentationFormat>
  <Paragraphs>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Metro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Ellen</dc:creator>
  <cp:lastModifiedBy>Ellen</cp:lastModifiedBy>
  <cp:revision>11</cp:revision>
  <dcterms:created xsi:type="dcterms:W3CDTF">2009-10-29T00:40:47Z</dcterms:created>
  <dcterms:modified xsi:type="dcterms:W3CDTF">2009-11-15T10:31:16Z</dcterms:modified>
</cp:coreProperties>
</file>